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sldIdLst>
    <p:sldId id="500" r:id="rId2"/>
    <p:sldId id="498" r:id="rId3"/>
    <p:sldId id="534" r:id="rId4"/>
    <p:sldId id="501" r:id="rId5"/>
    <p:sldId id="535" r:id="rId6"/>
    <p:sldId id="539" r:id="rId7"/>
    <p:sldId id="540" r:id="rId8"/>
    <p:sldId id="495" r:id="rId9"/>
    <p:sldId id="536" r:id="rId10"/>
    <p:sldId id="538" r:id="rId11"/>
    <p:sldId id="537" r:id="rId12"/>
    <p:sldId id="532" r:id="rId13"/>
    <p:sldId id="503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A889C5C-7BA5-422B-B0F8-B3A5F81AB4E2}">
          <p14:sldIdLst>
            <p14:sldId id="500"/>
            <p14:sldId id="498"/>
            <p14:sldId id="534"/>
            <p14:sldId id="501"/>
            <p14:sldId id="535"/>
            <p14:sldId id="539"/>
            <p14:sldId id="540"/>
            <p14:sldId id="495"/>
            <p14:sldId id="536"/>
            <p14:sldId id="538"/>
            <p14:sldId id="537"/>
            <p14:sldId id="532"/>
          </p14:sldIdLst>
        </p14:section>
        <p14:section name="LEFT" id="{D72081C1-2ED4-4D0F-ABAE-474285BF2EEA}">
          <p14:sldIdLst>
            <p14:sldId id="50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10253F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3401" autoAdjust="0"/>
  </p:normalViewPr>
  <p:slideViewPr>
    <p:cSldViewPr snapToGrid="0" snapToObjects="1">
      <p:cViewPr varScale="1">
        <p:scale>
          <a:sx n="90" d="100"/>
          <a:sy n="90" d="100"/>
        </p:scale>
        <p:origin x="102" y="2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DFB13-8C7E-2148-B293-047F9641DD71}" type="datetimeFigureOut">
              <a:rPr lang="en-US" smtClean="0"/>
              <a:t>3/16/2022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AE12D7-AE97-9243-8341-9A20FCA5A3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675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9812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7311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8779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3467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9669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271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856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719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0814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24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4055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5122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836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3/16/2022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3/16/2022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3/16/2022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3/16/2022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3/16/2022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3/16/2022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3/16/2022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3/16/2022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3/16/2022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3/16/2022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3/16/2022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A4D3A-6EF8-7448-AC6F-AD52FEDAA6A8}" type="datetimeFigureOut">
              <a:rPr lang="en-US" smtClean="0"/>
              <a:t>3/16/2022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Position your hands so that your </a:t>
            </a:r>
          </a:p>
          <a:p>
            <a:pPr marL="0" indent="0" algn="ctr">
              <a:buNone/>
            </a:pPr>
            <a:r>
              <a:rPr lang="en-US" sz="2800" dirty="0"/>
              <a:t>index finger corresponds to the LEFT Button </a:t>
            </a:r>
          </a:p>
          <a:p>
            <a:pPr marL="0" indent="0" algn="ctr">
              <a:buNone/>
            </a:pPr>
            <a:r>
              <a:rPr lang="en-US" sz="2800" dirty="0"/>
              <a:t>and your </a:t>
            </a:r>
          </a:p>
          <a:p>
            <a:pPr marL="0" indent="0" algn="ctr">
              <a:buNone/>
            </a:pPr>
            <a:r>
              <a:rPr lang="en-US" sz="2800" dirty="0"/>
              <a:t>middle finger corresponds to the </a:t>
            </a:r>
            <a:r>
              <a:rPr lang="en-US" sz="2800"/>
              <a:t>RIGHT Button</a:t>
            </a:r>
            <a:endParaRPr lang="en-US" sz="2800" dirty="0"/>
          </a:p>
        </p:txBody>
      </p:sp>
      <p:sp>
        <p:nvSpPr>
          <p:cNvPr id="11" name="Right Arrow 10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652909" y="2834592"/>
            <a:ext cx="4076372" cy="3302977"/>
            <a:chOff x="2848576" y="3315961"/>
            <a:chExt cx="3000133" cy="243092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518" t="26361" r="26852" b="23582"/>
            <a:stretch/>
          </p:blipFill>
          <p:spPr>
            <a:xfrm rot="10800000">
              <a:off x="3062377" y="3814573"/>
              <a:ext cx="2786332" cy="1932317"/>
            </a:xfrm>
            <a:prstGeom prst="rect">
              <a:avLst/>
            </a:prstGeom>
          </p:spPr>
        </p:pic>
        <p:sp>
          <p:nvSpPr>
            <p:cNvPr id="2" name="TextBox 1"/>
            <p:cNvSpPr txBox="1"/>
            <p:nvPr/>
          </p:nvSpPr>
          <p:spPr>
            <a:xfrm>
              <a:off x="3814240" y="3323107"/>
              <a:ext cx="856230" cy="385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/>
                <a:t>RIGHT</a:t>
              </a:r>
              <a:endParaRPr lang="en-US" sz="24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848576" y="3315961"/>
              <a:ext cx="796260" cy="385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/>
                <a:t>LEFT</a:t>
              </a:r>
            </a:p>
          </p:txBody>
        </p:sp>
        <p:cxnSp>
          <p:nvCxnSpPr>
            <p:cNvPr id="5" name="Straight Arrow Connector 4"/>
            <p:cNvCxnSpPr>
              <a:stCxn id="12" idx="2"/>
            </p:cNvCxnSpPr>
            <p:nvPr/>
          </p:nvCxnSpPr>
          <p:spPr>
            <a:xfrm>
              <a:off x="3246706" y="3701041"/>
              <a:ext cx="552023" cy="57289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2" idx="2"/>
            </p:cNvCxnSpPr>
            <p:nvPr/>
          </p:nvCxnSpPr>
          <p:spPr>
            <a:xfrm flipH="1">
              <a:off x="4242354" y="3708187"/>
              <a:ext cx="1" cy="491917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RIGHT</a:t>
            </a:r>
          </a:p>
        </p:txBody>
      </p:sp>
    </p:spTree>
    <p:extLst>
      <p:ext uri="{BB962C8B-B14F-4D97-AF65-F5344CB8AC3E}">
        <p14:creationId xmlns:p14="http://schemas.microsoft.com/office/powerpoint/2010/main" val="2193076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001560" y="3707615"/>
            <a:ext cx="16225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HKNMWZ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48F2015-BD43-4CE1-A6A4-34F0E1747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578" y="347526"/>
            <a:ext cx="7938655" cy="554990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Pick someone to consider when the prompt is “My best friend is.”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This can be someone you know well now or a past friend you used to know well.</a:t>
            </a:r>
          </a:p>
        </p:txBody>
      </p:sp>
    </p:spTree>
    <p:extLst>
      <p:ext uri="{BB962C8B-B14F-4D97-AF65-F5344CB8AC3E}">
        <p14:creationId xmlns:p14="http://schemas.microsoft.com/office/powerpoint/2010/main" val="790454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001560" y="3707615"/>
            <a:ext cx="16225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HKNMWZ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48F2015-BD43-4CE1-A6A4-34F0E1747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578" y="897774"/>
            <a:ext cx="7938655" cy="46966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Press the LEFT button to select “Yes”.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Press the RIGHT button to select “No”.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Once you’ve made your selection, a box will appear around the response.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You may change your answer at any time by pressing the same buttons.</a:t>
            </a:r>
          </a:p>
        </p:txBody>
      </p:sp>
    </p:spTree>
    <p:extLst>
      <p:ext uri="{BB962C8B-B14F-4D97-AF65-F5344CB8AC3E}">
        <p14:creationId xmlns:p14="http://schemas.microsoft.com/office/powerpoint/2010/main" val="35795829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659455"/>
            <a:ext cx="9143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/>
              <a:t>When you are ready,</a:t>
            </a:r>
          </a:p>
          <a:p>
            <a:pPr algn="ctr"/>
            <a:r>
              <a:rPr lang="en-US" sz="4000" dirty="0"/>
              <a:t>Press the RIGHT Button to continue</a:t>
            </a:r>
          </a:p>
        </p:txBody>
      </p:sp>
    </p:spTree>
    <p:extLst>
      <p:ext uri="{BB962C8B-B14F-4D97-AF65-F5344CB8AC3E}">
        <p14:creationId xmlns:p14="http://schemas.microsoft.com/office/powerpoint/2010/main" val="33740559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2652909" y="3611930"/>
            <a:ext cx="3682384" cy="256614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Position your hands so that your </a:t>
            </a:r>
          </a:p>
          <a:p>
            <a:pPr marL="0" indent="0" algn="ctr">
              <a:buNone/>
            </a:pPr>
            <a:r>
              <a:rPr lang="en-US" sz="2800" dirty="0"/>
              <a:t>middle finger corresponds to the LEFT Button </a:t>
            </a:r>
          </a:p>
          <a:p>
            <a:pPr marL="0" indent="0" algn="ctr">
              <a:buNone/>
            </a:pPr>
            <a:r>
              <a:rPr lang="en-US" sz="2800" dirty="0"/>
              <a:t>and your </a:t>
            </a:r>
          </a:p>
          <a:p>
            <a:pPr marL="0" indent="0" algn="ctr">
              <a:buNone/>
            </a:pPr>
            <a:r>
              <a:rPr lang="en-US" sz="2800" dirty="0"/>
              <a:t>index finger corresponds to the RIGHT Button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794920" y="2713806"/>
            <a:ext cx="1163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RIGHT</a:t>
            </a:r>
            <a:endParaRPr lang="en-US" sz="24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4271339" y="2713806"/>
            <a:ext cx="1081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LEFT</a:t>
            </a:r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4812291" y="3237026"/>
            <a:ext cx="106484" cy="89572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 flipH="1">
            <a:off x="5500468" y="3237026"/>
            <a:ext cx="876145" cy="1039552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RIGHT</a:t>
            </a:r>
          </a:p>
        </p:txBody>
      </p:sp>
    </p:spTree>
    <p:extLst>
      <p:ext uri="{BB962C8B-B14F-4D97-AF65-F5344CB8AC3E}">
        <p14:creationId xmlns:p14="http://schemas.microsoft.com/office/powerpoint/2010/main" val="999975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Adjective Task</a:t>
            </a:r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21213" y="5199529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Practice:</a:t>
            </a:r>
          </a:p>
          <a:p>
            <a:pPr algn="ctr"/>
            <a:r>
              <a:rPr lang="en-US" sz="2800" b="1" dirty="0"/>
              <a:t>RIGHT HAND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561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21213" y="5199529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Practice:</a:t>
            </a:r>
          </a:p>
          <a:p>
            <a:pPr algn="ctr"/>
            <a:r>
              <a:rPr lang="en-US" sz="2800" b="1" dirty="0"/>
              <a:t>LEFT HAND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11" name="Title 3">
            <a:extLst>
              <a:ext uri="{FF2B5EF4-FFF2-40B4-BE49-F238E27FC236}">
                <a16:creationId xmlns:a16="http://schemas.microsoft.com/office/drawing/2014/main" id="{673C8E12-C962-4FA7-9001-8594210028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Adjective Task</a:t>
            </a:r>
          </a:p>
        </p:txBody>
      </p:sp>
    </p:spTree>
    <p:extLst>
      <p:ext uri="{BB962C8B-B14F-4D97-AF65-F5344CB8AC3E}">
        <p14:creationId xmlns:p14="http://schemas.microsoft.com/office/powerpoint/2010/main" val="3822380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02357" y="5119737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Scan: Run 1</a:t>
            </a:r>
          </a:p>
          <a:p>
            <a:pPr algn="ctr"/>
            <a:r>
              <a:rPr lang="en-US" sz="2800" b="1" dirty="0"/>
              <a:t>RIGHT HAND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14" name="Title 3">
            <a:extLst>
              <a:ext uri="{FF2B5EF4-FFF2-40B4-BE49-F238E27FC236}">
                <a16:creationId xmlns:a16="http://schemas.microsoft.com/office/drawing/2014/main" id="{2EC52296-A68D-49F8-93E4-DD8E684DF6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Adjective Task</a:t>
            </a:r>
          </a:p>
        </p:txBody>
      </p:sp>
    </p:spTree>
    <p:extLst>
      <p:ext uri="{BB962C8B-B14F-4D97-AF65-F5344CB8AC3E}">
        <p14:creationId xmlns:p14="http://schemas.microsoft.com/office/powerpoint/2010/main" val="1396519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02357" y="5119737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Scan: Run 1</a:t>
            </a:r>
          </a:p>
          <a:p>
            <a:pPr algn="ctr"/>
            <a:r>
              <a:rPr lang="en-US" sz="2800" b="1" dirty="0"/>
              <a:t>LEFT HAND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D0B3C6EF-510C-4739-9B50-1DF2728067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Adjective Task</a:t>
            </a:r>
          </a:p>
        </p:txBody>
      </p:sp>
    </p:spTree>
    <p:extLst>
      <p:ext uri="{BB962C8B-B14F-4D97-AF65-F5344CB8AC3E}">
        <p14:creationId xmlns:p14="http://schemas.microsoft.com/office/powerpoint/2010/main" val="62415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02357" y="5119737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Scan: Run 2</a:t>
            </a:r>
          </a:p>
          <a:p>
            <a:pPr algn="ctr"/>
            <a:r>
              <a:rPr lang="en-US" sz="2800" b="1" dirty="0"/>
              <a:t>RIGHT HAND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14" name="Title 3">
            <a:extLst>
              <a:ext uri="{FF2B5EF4-FFF2-40B4-BE49-F238E27FC236}">
                <a16:creationId xmlns:a16="http://schemas.microsoft.com/office/drawing/2014/main" id="{2EC52296-A68D-49F8-93E4-DD8E684DF6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Adjective Task</a:t>
            </a:r>
          </a:p>
        </p:txBody>
      </p:sp>
    </p:spTree>
    <p:extLst>
      <p:ext uri="{BB962C8B-B14F-4D97-AF65-F5344CB8AC3E}">
        <p14:creationId xmlns:p14="http://schemas.microsoft.com/office/powerpoint/2010/main" val="1477629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02357" y="5119737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Scan: Run 2</a:t>
            </a:r>
          </a:p>
          <a:p>
            <a:pPr algn="ctr"/>
            <a:r>
              <a:rPr lang="en-US" sz="2800" b="1" dirty="0"/>
              <a:t>LEFT HAND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D0B3C6EF-510C-4739-9B50-1DF2728067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Adjective Task</a:t>
            </a:r>
          </a:p>
        </p:txBody>
      </p:sp>
    </p:spTree>
    <p:extLst>
      <p:ext uri="{BB962C8B-B14F-4D97-AF65-F5344CB8AC3E}">
        <p14:creationId xmlns:p14="http://schemas.microsoft.com/office/powerpoint/2010/main" val="3776801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48F2015-BD43-4CE1-A6A4-34F0E1747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464" y="573578"/>
            <a:ext cx="8779896" cy="19036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In this task we will ask you to evaluate some words displayed on the screen.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6421724-E265-41AB-A0A4-7BF9196C8890}"/>
              </a:ext>
            </a:extLst>
          </p:cNvPr>
          <p:cNvSpPr/>
          <p:nvPr/>
        </p:nvSpPr>
        <p:spPr>
          <a:xfrm>
            <a:off x="312559" y="2895840"/>
            <a:ext cx="2551814" cy="20520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B4FA52-E839-46D8-AF3E-228D544071B5}"/>
              </a:ext>
            </a:extLst>
          </p:cNvPr>
          <p:cNvSpPr/>
          <p:nvPr/>
        </p:nvSpPr>
        <p:spPr>
          <a:xfrm>
            <a:off x="3293505" y="2876187"/>
            <a:ext cx="2551814" cy="20520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EE5804-104E-4020-9C1E-78F0011E7B50}"/>
              </a:ext>
            </a:extLst>
          </p:cNvPr>
          <p:cNvSpPr/>
          <p:nvPr/>
        </p:nvSpPr>
        <p:spPr>
          <a:xfrm>
            <a:off x="6340438" y="2876187"/>
            <a:ext cx="2551814" cy="20520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3E8EA6-7AE1-424A-AC10-9E06DC208D1D}"/>
              </a:ext>
            </a:extLst>
          </p:cNvPr>
          <p:cNvSpPr txBox="1"/>
          <p:nvPr/>
        </p:nvSpPr>
        <p:spPr>
          <a:xfrm>
            <a:off x="1247644" y="3048194"/>
            <a:ext cx="6816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 am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2D8DFD-CE82-465C-8052-B7AACBF18641}"/>
              </a:ext>
            </a:extLst>
          </p:cNvPr>
          <p:cNvSpPr txBox="1"/>
          <p:nvPr/>
        </p:nvSpPr>
        <p:spPr>
          <a:xfrm>
            <a:off x="3434708" y="3042757"/>
            <a:ext cx="22646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My best friend is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B57944-EE2C-4F16-BC4B-B6E124AD94D3}"/>
              </a:ext>
            </a:extLst>
          </p:cNvPr>
          <p:cNvSpPr txBox="1"/>
          <p:nvPr/>
        </p:nvSpPr>
        <p:spPr>
          <a:xfrm>
            <a:off x="6484031" y="3042757"/>
            <a:ext cx="22646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This word is positive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8BCFB7-9678-42B2-B8BE-CC5E8D4E099C}"/>
              </a:ext>
            </a:extLst>
          </p:cNvPr>
          <p:cNvSpPr txBox="1"/>
          <p:nvPr/>
        </p:nvSpPr>
        <p:spPr>
          <a:xfrm>
            <a:off x="456151" y="4333704"/>
            <a:ext cx="2264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Yes			No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ECAF5E-9D5B-4F1B-BEFD-A1CD5E3BA89E}"/>
              </a:ext>
            </a:extLst>
          </p:cNvPr>
          <p:cNvSpPr txBox="1"/>
          <p:nvPr/>
        </p:nvSpPr>
        <p:spPr>
          <a:xfrm>
            <a:off x="3470092" y="4333704"/>
            <a:ext cx="2264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Yes			No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E522F38-FD4C-46E3-A045-1DE81607AF8C}"/>
              </a:ext>
            </a:extLst>
          </p:cNvPr>
          <p:cNvSpPr txBox="1"/>
          <p:nvPr/>
        </p:nvSpPr>
        <p:spPr>
          <a:xfrm>
            <a:off x="6488891" y="4333704"/>
            <a:ext cx="2264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Yes			No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26EBA38-A16C-46DF-9362-E77352D610D6}"/>
              </a:ext>
            </a:extLst>
          </p:cNvPr>
          <p:cNvSpPr txBox="1"/>
          <p:nvPr/>
        </p:nvSpPr>
        <p:spPr>
          <a:xfrm>
            <a:off x="1247644" y="3697311"/>
            <a:ext cx="68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loyal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D07D6D-20C6-4879-8C74-93EC99B57F1D}"/>
              </a:ext>
            </a:extLst>
          </p:cNvPr>
          <p:cNvSpPr txBox="1"/>
          <p:nvPr/>
        </p:nvSpPr>
        <p:spPr>
          <a:xfrm>
            <a:off x="4226199" y="3688268"/>
            <a:ext cx="68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loyal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C6E9584-77EB-4B0C-8954-2B366C14AA67}"/>
              </a:ext>
            </a:extLst>
          </p:cNvPr>
          <p:cNvSpPr txBox="1"/>
          <p:nvPr/>
        </p:nvSpPr>
        <p:spPr>
          <a:xfrm>
            <a:off x="7275523" y="3684311"/>
            <a:ext cx="68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loyal</a:t>
            </a:r>
          </a:p>
        </p:txBody>
      </p:sp>
    </p:spTree>
    <p:extLst>
      <p:ext uri="{BB962C8B-B14F-4D97-AF65-F5344CB8AC3E}">
        <p14:creationId xmlns:p14="http://schemas.microsoft.com/office/powerpoint/2010/main" val="609079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001560" y="3707615"/>
            <a:ext cx="16225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HKNMWZ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48F2015-BD43-4CE1-A6A4-34F0E1747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578" y="347526"/>
            <a:ext cx="7938655" cy="554990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/>
              <a:t>The prompt will either be:</a:t>
            </a:r>
          </a:p>
          <a:p>
            <a:pPr marL="0" indent="0">
              <a:buNone/>
            </a:pPr>
            <a:endParaRPr lang="en-US" sz="2800" dirty="0"/>
          </a:p>
          <a:p>
            <a:pPr marL="514350" indent="-514350">
              <a:buAutoNum type="arabicParenR"/>
            </a:pPr>
            <a:r>
              <a:rPr lang="en-US" sz="2800" dirty="0"/>
              <a:t>“I am”</a:t>
            </a:r>
          </a:p>
          <a:p>
            <a:pPr marL="514350" indent="-514350">
              <a:buAutoNum type="arabicParenR"/>
            </a:pPr>
            <a:r>
              <a:rPr lang="en-US" sz="2800" dirty="0"/>
              <a:t>“My best friend is”</a:t>
            </a:r>
          </a:p>
          <a:p>
            <a:pPr marL="514350" indent="-514350">
              <a:buAutoNum type="arabicParenR"/>
            </a:pPr>
            <a:r>
              <a:rPr lang="en-US" sz="2800" dirty="0"/>
              <a:t>“This word is positive”</a:t>
            </a:r>
          </a:p>
          <a:p>
            <a:pPr marL="514350" indent="-514350">
              <a:buAutoNum type="arabicParenR"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Your responses are only two options. </a:t>
            </a:r>
          </a:p>
          <a:p>
            <a:pPr marL="0" indent="0">
              <a:buNone/>
            </a:pPr>
            <a:r>
              <a:rPr lang="en-US" sz="2800" dirty="0"/>
              <a:t>Either a “Yes” or a “No”.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A “Yes” would mean you </a:t>
            </a:r>
            <a:r>
              <a:rPr lang="en-US" sz="2800" b="1" dirty="0"/>
              <a:t>agree</a:t>
            </a:r>
            <a:r>
              <a:rPr lang="en-US" sz="2800" dirty="0"/>
              <a:t> with the statement.</a:t>
            </a:r>
          </a:p>
          <a:p>
            <a:pPr marL="0" indent="0">
              <a:buNone/>
            </a:pPr>
            <a:r>
              <a:rPr lang="en-US" sz="2800" dirty="0"/>
              <a:t>A “No” would mean you </a:t>
            </a:r>
            <a:r>
              <a:rPr lang="en-US" sz="2800" b="1" dirty="0"/>
              <a:t>disagree</a:t>
            </a:r>
            <a:r>
              <a:rPr lang="en-US" sz="2800" dirty="0"/>
              <a:t> with the statement.</a:t>
            </a:r>
          </a:p>
        </p:txBody>
      </p:sp>
    </p:spTree>
    <p:extLst>
      <p:ext uri="{BB962C8B-B14F-4D97-AF65-F5344CB8AC3E}">
        <p14:creationId xmlns:p14="http://schemas.microsoft.com/office/powerpoint/2010/main" val="2858070245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49657</TotalTime>
  <Words>486</Words>
  <Application>Microsoft Office PowerPoint</Application>
  <PresentationFormat>On-screen Show (4:3)</PresentationFormat>
  <Paragraphs>116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Black</vt:lpstr>
      <vt:lpstr>PowerPoint Presentation</vt:lpstr>
      <vt:lpstr>Adjective Task</vt:lpstr>
      <vt:lpstr>Adjective Task</vt:lpstr>
      <vt:lpstr>Adjective Task</vt:lpstr>
      <vt:lpstr>Adjective Task</vt:lpstr>
      <vt:lpstr>Adjective Task</vt:lpstr>
      <vt:lpstr>Adjective Task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Slot Machine</dc:title>
  <dc:creator>Robin Aupperle</dc:creator>
  <cp:lastModifiedBy>James Touthang</cp:lastModifiedBy>
  <cp:revision>452</cp:revision>
  <dcterms:created xsi:type="dcterms:W3CDTF">2014-09-09T19:40:19Z</dcterms:created>
  <dcterms:modified xsi:type="dcterms:W3CDTF">2022-03-16T19:27:02Z</dcterms:modified>
</cp:coreProperties>
</file>